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305" r:id="rId4"/>
    <p:sldId id="263" r:id="rId5"/>
    <p:sldId id="268" r:id="rId6"/>
    <p:sldId id="270" r:id="rId7"/>
    <p:sldId id="266" r:id="rId8"/>
    <p:sldId id="299" r:id="rId9"/>
    <p:sldId id="313" r:id="rId10"/>
    <p:sldId id="335" r:id="rId11"/>
    <p:sldId id="341" r:id="rId12"/>
    <p:sldId id="342" r:id="rId13"/>
    <p:sldId id="372" r:id="rId14"/>
    <p:sldId id="344" r:id="rId15"/>
    <p:sldId id="367" r:id="rId16"/>
    <p:sldId id="357" r:id="rId17"/>
    <p:sldId id="295" r:id="rId18"/>
    <p:sldId id="347" r:id="rId19"/>
    <p:sldId id="368" r:id="rId20"/>
    <p:sldId id="281" r:id="rId21"/>
    <p:sldId id="340" r:id="rId22"/>
    <p:sldId id="306" r:id="rId23"/>
    <p:sldId id="321" r:id="rId24"/>
    <p:sldId id="278" r:id="rId25"/>
    <p:sldId id="289" r:id="rId26"/>
    <p:sldId id="284" r:id="rId27"/>
    <p:sldId id="351" r:id="rId28"/>
    <p:sldId id="290" r:id="rId29"/>
    <p:sldId id="363" r:id="rId30"/>
    <p:sldId id="366" r:id="rId31"/>
    <p:sldId id="359" r:id="rId32"/>
    <p:sldId id="360" r:id="rId33"/>
    <p:sldId id="362" r:id="rId34"/>
    <p:sldId id="352" r:id="rId35"/>
    <p:sldId id="356" r:id="rId36"/>
    <p:sldId id="328" r:id="rId37"/>
    <p:sldId id="361" r:id="rId38"/>
    <p:sldId id="324" r:id="rId39"/>
    <p:sldId id="271" r:id="rId40"/>
    <p:sldId id="297" r:id="rId41"/>
    <p:sldId id="298" r:id="rId42"/>
    <p:sldId id="274" r:id="rId43"/>
    <p:sldId id="287" r:id="rId44"/>
    <p:sldId id="288" r:id="rId45"/>
    <p:sldId id="291" r:id="rId46"/>
    <p:sldId id="276" r:id="rId47"/>
    <p:sldId id="329" r:id="rId48"/>
    <p:sldId id="33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7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7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9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3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7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6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4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C45A-AA37-4417-979F-CBAF95370C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4518-ED0E-4B25-9371-19B2C5BE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danduseless.com/recreated-art/" TargetMode="External"/><Relationship Id="rId3" Type="http://schemas.openxmlformats.org/officeDocument/2006/relationships/hyperlink" Target="https://www.boredpanda.com/art-recreation-at-home-museum-challenge/?utm_source=google&amp;utm_medium=organic&amp;utm_campaign=organic" TargetMode="External"/><Relationship Id="rId7" Type="http://schemas.openxmlformats.org/officeDocument/2006/relationships/hyperlink" Target="https://www.demilked.com/people-recreate-art-at-home/" TargetMode="External"/><Relationship Id="rId2" Type="http://schemas.openxmlformats.org/officeDocument/2006/relationships/hyperlink" Target="https://www.thisiscolossal.com/2020/04/covid-19-getty-recreation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-refinery29-com.cdn.ampproject.org/v/s/www.refinery29.com/amp/en-us/2020/04/9689396/getty-museum-challenge-twitter?amp_js_v=a3&amp;amp_gsa=1&amp;usqp=mq331AQFKAGwASA%3D#aoh=15870801890187&amp;referrer=https%3A%2F%2Fwww.google.com&amp;amp_tf=From%20%251%24s&amp;ampshare=https%3A%2F%2Fwww.refinery29.com%2Fen-us%2F2020%2F04%2F9689396%2Fgetty-museum-challenge-twitter" TargetMode="External"/><Relationship Id="rId5" Type="http://schemas.openxmlformats.org/officeDocument/2006/relationships/hyperlink" Target="https://news-artnet-com.cdn.ampproject.org/v/s/news.artnet.com/art-world/instagram-recreate-famous-artworks-1819776/amp-page?amp_js_v=a3&amp;amp_gsa=1&amp;usqp=mq331AQFKAGwASA%3D" TargetMode="External"/><Relationship Id="rId4" Type="http://schemas.openxmlformats.org/officeDocument/2006/relationships/hyperlink" Target="https://www.boredpanda.com/famous-painting-remakes/?utm_source=google&amp;utm_medium=organic&amp;utm_campaign=organic" TargetMode="External"/><Relationship Id="rId9" Type="http://schemas.openxmlformats.org/officeDocument/2006/relationships/hyperlink" Target="https://amp-classicfm-com.cdn.ampproject.org/v/s/amp.classicfm.com/discover-music/humour/recreating-famous-paintings-home-quarantine/?amp_js_v=a3&amp;amp_gsa=1&amp;usqp=mq331AQFKAGwASA%3D#aoh=15870801890187&amp;referrer=https%3A%2F%2Fwww.google.com&amp;amp_tf=From%20%251%24s&amp;ampshare=https%3A%2F%2Fwww.classicfm.com%2Fdiscover-music%2Fhumour%2Frecreating-famous-paintings-home-quarantine%2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40730" y="758832"/>
            <a:ext cx="10507849" cy="5238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Broadway" panose="04040905080B02020502" pitchFamily="82" charset="0"/>
              </a:rPr>
              <a:t>Recreating</a:t>
            </a:r>
            <a:r>
              <a:rPr lang="en-US" sz="7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>
                <a:latin typeface="Baskerville Old Face" panose="02020602080505020303" pitchFamily="18" charset="0"/>
              </a:rPr>
              <a:t>FAMOUS WORKS </a:t>
            </a:r>
            <a:r>
              <a:rPr lang="en-US" sz="6600" dirty="0" smtClean="0">
                <a:latin typeface="Baskerville Old Face" panose="02020602080505020303" pitchFamily="18" charset="0"/>
              </a:rPr>
              <a:t/>
            </a:r>
            <a:br>
              <a:rPr lang="en-US" sz="6600" dirty="0" smtClean="0">
                <a:latin typeface="Baskerville Old Face" panose="02020602080505020303" pitchFamily="18" charset="0"/>
              </a:rPr>
            </a:br>
            <a:r>
              <a:rPr lang="en-US" sz="9600" dirty="0" smtClean="0">
                <a:latin typeface="Baskerville Old Face" panose="02020602080505020303" pitchFamily="18" charset="0"/>
              </a:rPr>
              <a:t>of </a:t>
            </a:r>
            <a:r>
              <a:rPr lang="en-US" sz="9600" b="1" dirty="0" smtClean="0">
                <a:latin typeface="Jokerman" panose="04090605060D06020702" pitchFamily="82" charset="0"/>
              </a:rPr>
              <a:t>ART:</a:t>
            </a:r>
            <a:br>
              <a:rPr lang="en-US" sz="9600" b="1" dirty="0" smtClean="0">
                <a:latin typeface="Jokerman" panose="04090605060D06020702" pitchFamily="82" charset="0"/>
              </a:rPr>
            </a:br>
            <a:r>
              <a:rPr lang="en-US" sz="5400" dirty="0" smtClean="0">
                <a:latin typeface="Berlin Sans FB" panose="020E0602020502020306" pitchFamily="34" charset="0"/>
              </a:rPr>
              <a:t>MIDDLE AGES – 20</a:t>
            </a:r>
            <a:r>
              <a:rPr lang="en-US" sz="5400" baseline="30000" dirty="0" smtClean="0">
                <a:latin typeface="Berlin Sans FB" panose="020E0602020502020306" pitchFamily="34" charset="0"/>
              </a:rPr>
              <a:t>th</a:t>
            </a:r>
            <a:r>
              <a:rPr lang="en-US" sz="5400" dirty="0" smtClean="0">
                <a:latin typeface="Berlin Sans FB" panose="020E0602020502020306" pitchFamily="34" charset="0"/>
              </a:rPr>
              <a:t> CENTURY</a:t>
            </a:r>
          </a:p>
          <a:p>
            <a:r>
              <a:rPr lang="en-US" sz="4400" dirty="0" smtClean="0">
                <a:latin typeface="Berlin Sans FB" panose="020E0602020502020306" pitchFamily="34" charset="0"/>
              </a:rPr>
              <a:t>PORTRAITS / GENRE (people in action) 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4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2" y="1005114"/>
            <a:ext cx="7687774" cy="50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1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71" y="337456"/>
            <a:ext cx="6317343" cy="63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7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7"/>
          <a:stretch/>
        </p:blipFill>
        <p:spPr>
          <a:xfrm>
            <a:off x="2861953" y="309746"/>
            <a:ext cx="3067793" cy="6302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0"/>
          <a:stretch/>
        </p:blipFill>
        <p:spPr>
          <a:xfrm>
            <a:off x="6226629" y="309746"/>
            <a:ext cx="3225140" cy="63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0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unny recreated paint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39270"/>
            <a:ext cx="62865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7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00"/>
          <a:stretch/>
        </p:blipFill>
        <p:spPr>
          <a:xfrm>
            <a:off x="1667255" y="1255776"/>
            <a:ext cx="8947355" cy="44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8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46"/>
          <a:stretch/>
        </p:blipFill>
        <p:spPr>
          <a:xfrm>
            <a:off x="1304544" y="954023"/>
            <a:ext cx="9573756" cy="47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0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65" y="571995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1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6722"/>
          <a:stretch/>
        </p:blipFill>
        <p:spPr bwMode="auto">
          <a:xfrm>
            <a:off x="869420" y="243809"/>
            <a:ext cx="10325493" cy="608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6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72" y="319314"/>
            <a:ext cx="6335486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7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7"/>
          <a:stretch/>
        </p:blipFill>
        <p:spPr>
          <a:xfrm>
            <a:off x="2511186" y="527877"/>
            <a:ext cx="2919971" cy="5881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6"/>
          <a:stretch/>
        </p:blipFill>
        <p:spPr>
          <a:xfrm>
            <a:off x="5884081" y="527877"/>
            <a:ext cx="2932373" cy="58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18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2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39" y="528150"/>
            <a:ext cx="7488917" cy="59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21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rt-Recreation-At-Home-Museum-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81" y="947870"/>
            <a:ext cx="9058786" cy="50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52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9" b="16645"/>
          <a:stretch/>
        </p:blipFill>
        <p:spPr bwMode="auto">
          <a:xfrm>
            <a:off x="1078178" y="313899"/>
            <a:ext cx="1046393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2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41" y="241788"/>
            <a:ext cx="6391024" cy="63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83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09" y="293707"/>
            <a:ext cx="6348224" cy="63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28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hisiscolossal.com/wp-content/uploads/2020/04/gett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08" y="284141"/>
            <a:ext cx="6270900" cy="62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47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43" y="136081"/>
            <a:ext cx="6545418" cy="65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21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55" y="15240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7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3"/>
          <a:stretch/>
        </p:blipFill>
        <p:spPr>
          <a:xfrm>
            <a:off x="245107" y="1952111"/>
            <a:ext cx="5787203" cy="2892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87"/>
          <a:stretch/>
        </p:blipFill>
        <p:spPr>
          <a:xfrm>
            <a:off x="6196083" y="1952111"/>
            <a:ext cx="5784177" cy="28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4" b="14699"/>
          <a:stretch/>
        </p:blipFill>
        <p:spPr bwMode="auto">
          <a:xfrm>
            <a:off x="1596917" y="449453"/>
            <a:ext cx="8665504" cy="59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32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51" y="432066"/>
            <a:ext cx="6128391" cy="6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45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r="224" b="50448"/>
          <a:stretch/>
        </p:blipFill>
        <p:spPr>
          <a:xfrm>
            <a:off x="291901" y="2125979"/>
            <a:ext cx="5764667" cy="2856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1"/>
          <a:stretch/>
        </p:blipFill>
        <p:spPr>
          <a:xfrm>
            <a:off x="6155138" y="2124958"/>
            <a:ext cx="5792711" cy="28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7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00" y="521572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63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51"/>
          <a:stretch/>
        </p:blipFill>
        <p:spPr>
          <a:xfrm>
            <a:off x="68240" y="2233255"/>
            <a:ext cx="6047895" cy="2984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6"/>
          <a:stretch/>
        </p:blipFill>
        <p:spPr>
          <a:xfrm>
            <a:off x="6148405" y="2233255"/>
            <a:ext cx="5961481" cy="298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89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63"/>
          <a:stretch/>
        </p:blipFill>
        <p:spPr>
          <a:xfrm>
            <a:off x="6322311" y="2195260"/>
            <a:ext cx="5644058" cy="2863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0"/>
          <a:stretch/>
        </p:blipFill>
        <p:spPr>
          <a:xfrm>
            <a:off x="299371" y="2195260"/>
            <a:ext cx="5899548" cy="28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34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0" y="206827"/>
            <a:ext cx="6516915" cy="651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49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98" y="752908"/>
            <a:ext cx="8892387" cy="56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18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29" y="410315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89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5" b="16504"/>
          <a:stretch/>
        </p:blipFill>
        <p:spPr bwMode="auto">
          <a:xfrm>
            <a:off x="712728" y="436729"/>
            <a:ext cx="10672406" cy="60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42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Astronomer, 1668, Johannes Vermeer. Oil on canvas, 19.6 in. x 17.7 in. Musée du Louvre, Paris. Image: Wikimedia Commons. Recreation on Twitter and via Facebook DM by Ann Zumhagen-Krause and her husband with tray table, blanket, and 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43" y="873636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4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Laundress (La Blanchisseuse), 1761, Jean-Baptiste Greuze. Oil on canvas, 16 x 13 in. The J. Paul Getty Museum, 83.PA.387. Re-creation on Instagram by Elizabeth Ariza and family in modern-day laundry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69" y="889134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04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53" y="158365"/>
            <a:ext cx="8041955" cy="65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17" y="479522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28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3"/>
          <a:stretch/>
        </p:blipFill>
        <p:spPr>
          <a:xfrm>
            <a:off x="6101882" y="2113808"/>
            <a:ext cx="5950429" cy="3005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7"/>
          <a:stretch/>
        </p:blipFill>
        <p:spPr>
          <a:xfrm>
            <a:off x="151454" y="2113808"/>
            <a:ext cx="5950428" cy="29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9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13" y="319007"/>
            <a:ext cx="6182532" cy="61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36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09" y="326568"/>
            <a:ext cx="7834543" cy="63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58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5" b="11016"/>
          <a:stretch/>
        </p:blipFill>
        <p:spPr>
          <a:xfrm>
            <a:off x="1812496" y="926275"/>
            <a:ext cx="8349873" cy="52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3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8"/>
          <a:stretch/>
        </p:blipFill>
        <p:spPr>
          <a:xfrm>
            <a:off x="168787" y="2055395"/>
            <a:ext cx="5916813" cy="2943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44"/>
          <a:stretch/>
        </p:blipFill>
        <p:spPr>
          <a:xfrm>
            <a:off x="6144975" y="2055395"/>
            <a:ext cx="5916813" cy="2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13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9" y="1334131"/>
            <a:ext cx="4292142" cy="49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26" y="1334131"/>
            <a:ext cx="3763731" cy="49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5301" y="834963"/>
            <a:ext cx="5028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4171A"/>
                </a:solidFill>
                <a:latin typeface="system-ui"/>
              </a:rPr>
              <a:t>"Portrait of a young woman" de Jean Etienne 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33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743" y="339787"/>
            <a:ext cx="1136468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  <a:hlinkClick r:id="rId2"/>
              </a:rPr>
              <a:t>https://www.thisiscolossal.com/2020/04/covid-19-getty-recreations/</a:t>
            </a:r>
            <a: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</a:rPr>
              <a:t/>
            </a:r>
            <a:b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</a:rPr>
            </a:br>
            <a:endParaRPr lang="en-US" sz="160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600" dirty="0" smtClean="0">
                <a:solidFill>
                  <a:srgbClr val="212121"/>
                </a:solidFill>
                <a:latin typeface="Segoe UI" panose="020B0502040204020203" pitchFamily="34" charset="0"/>
                <a:hlinkClick r:id="rId3"/>
              </a:rPr>
              <a:t>https</a:t>
            </a:r>
            <a: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  <a:hlinkClick r:id="rId3"/>
              </a:rPr>
              <a:t>://www.boredpanda.com/art-recreation-at-home-museum-challenge/?</a:t>
            </a:r>
            <a:r>
              <a:rPr lang="en-US" sz="1600" dirty="0" smtClean="0">
                <a:solidFill>
                  <a:srgbClr val="212121"/>
                </a:solidFill>
                <a:latin typeface="Segoe UI" panose="020B0502040204020203" pitchFamily="34" charset="0"/>
                <a:hlinkClick r:id="rId3"/>
              </a:rPr>
              <a:t>utm_source=google&amp;utm_medium=organic&amp;utm_campaign=organic</a:t>
            </a:r>
            <a: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</a:rPr>
              <a:t/>
            </a:r>
            <a:b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</a:rPr>
            </a:br>
            <a:endParaRPr lang="en-US" sz="160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  <a:hlinkClick r:id="rId4"/>
              </a:rPr>
              <a:t>https://www.boredpanda.com/famous-painting-remakes/?</a:t>
            </a:r>
            <a:r>
              <a:rPr lang="en-US" sz="1600" dirty="0" smtClean="0">
                <a:solidFill>
                  <a:srgbClr val="212121"/>
                </a:solidFill>
                <a:latin typeface="Segoe UI" panose="020B0502040204020203" pitchFamily="34" charset="0"/>
                <a:hlinkClick r:id="rId4"/>
              </a:rPr>
              <a:t>utm_source=google&amp;utm_medium=organic&amp;utm_campaign=organic</a:t>
            </a:r>
            <a:endParaRPr lang="en-US" sz="1600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pPr fontAlgn="base"/>
            <a:endParaRPr lang="en-US" sz="1600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600" dirty="0">
                <a:solidFill>
                  <a:srgbClr val="201F1E"/>
                </a:solidFill>
                <a:latin typeface="Segoe UI" panose="020B0502040204020203" pitchFamily="34" charset="0"/>
                <a:hlinkClick r:id="rId5"/>
              </a:rPr>
              <a:t>https://</a:t>
            </a:r>
            <a:r>
              <a:rPr lang="en-US" sz="1600" dirty="0" smtClean="0">
                <a:solidFill>
                  <a:srgbClr val="201F1E"/>
                </a:solidFill>
                <a:latin typeface="Segoe UI" panose="020B0502040204020203" pitchFamily="34" charset="0"/>
                <a:hlinkClick r:id="rId5"/>
              </a:rPr>
              <a:t>news-artnet-com.cdn.ampproject.org/v/s/news.artnet.com/art-world/instagram-recreate-famous-artworks-1819776/amp-page?amp_js_v=a3&amp;amp_gsa=1&amp;usqp=mq331AQFKAGwASA%3D</a:t>
            </a:r>
            <a:endParaRPr lang="en-US" sz="1600" dirty="0" smtClean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pPr fontAlgn="base"/>
            <a:endParaRPr lang="en-US" sz="1600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www-refinery29-com.cdn.ampproject.org/v/s/www.refinery29.com/amp/en-us/2020/04/9689396/getty-museum-challenge-twitter?amp_js_v=a3&amp;amp_gsa=1&amp;usqp=mq331AQFKAGwASA%3D#aoh=15870801890187&amp;referrer=https%3A%2F%2Fwww.google.com&amp;amp_tf=From%20%251%24s&amp;ampshare=https%3A%2F%2Fwww.refinery29.com%2Fen-us%2F2020%2F04%2F9689396%2Fgetty-museum-challenge-twitter</a:t>
            </a:r>
            <a:endParaRPr lang="en-US" sz="1600" dirty="0" smtClean="0"/>
          </a:p>
          <a:p>
            <a:pPr fontAlgn="base"/>
            <a:endParaRPr lang="en-US" sz="1600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1600" dirty="0">
                <a:hlinkClick r:id="rId7"/>
              </a:rPr>
              <a:t>https://www.demilked.com/people-recreate-art-at-home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pPr fontAlgn="base"/>
            <a:r>
              <a:rPr lang="en-US" sz="1600" dirty="0">
                <a:hlinkClick r:id="rId8"/>
              </a:rPr>
              <a:t>https://www.sadanduseless.com/recreated-art</a:t>
            </a:r>
            <a:r>
              <a:rPr lang="en-US" sz="1600" dirty="0" smtClean="0">
                <a:hlinkClick r:id="rId8"/>
              </a:rPr>
              <a:t>/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fontAlgn="base"/>
            <a:r>
              <a:rPr lang="en-US" sz="1600" dirty="0">
                <a:hlinkClick r:id="rId9"/>
              </a:rPr>
              <a:t>https://amp-classicfm-com.cdn.ampproject.org/v/s/amp.classicfm.com/discover-music/humour/recreating-famous-paintings-home-quarantine/?</a:t>
            </a:r>
            <a:r>
              <a:rPr lang="en-US" sz="1600" dirty="0" smtClean="0">
                <a:hlinkClick r:id="rId9"/>
              </a:rPr>
              <a:t>amp_js_v=a3&amp;amp_gsa=1&amp;usqp=mq331AQFKAGwASA%3D#aoh=15870801890187&amp;referrer=https%3A%2F%2Fwww.google.com&amp;amp_tf=From%20%251%24s&amp;ampshare=https%3A%2F%2Fwww.classicfm.com%2Fdiscover-music%2Fhumour%2Frecreating-famous-paintings-home-quarantine%2F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801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ughing Fool, ca. 1500, attributed to Jacob Cornelisz van Oostsanen. Oil on panel, 13 7/8 in. x 9 1/8 in. Image: Davis Museum at Wellesley College. Recreation via Facebook DM by Tiffanie Pierini Ho with giraffe onesie, Christmas sweater, and post-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5" y="482938"/>
            <a:ext cx="10923396" cy="61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22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t and His Daughters, about 1622, Orazio Gentileschi. Oil on canvas, 59 3/4 × 74 1/2 in. The J. Paul Getty Museum, 98.PA.10. Recreation on Twitter by Qie Zhang, Erik Carlsson, and their daughters with sheet and yellow d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 b="12495"/>
          <a:stretch/>
        </p:blipFill>
        <p:spPr bwMode="auto">
          <a:xfrm>
            <a:off x="529072" y="1023582"/>
            <a:ext cx="11251383" cy="47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7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lf-Portrait, Yawning, by 1783, Joseph Ducreux. Oil on canvas, 46 3/8 x 35 3/4 in. The J. Paul Getty Museum, 71.PA.56. Re-creation on Instagram by Paul Morris with British redcoat and twisty tow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77" y="780646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5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9" b="17014"/>
          <a:stretch/>
        </p:blipFill>
        <p:spPr bwMode="auto">
          <a:xfrm>
            <a:off x="805763" y="783772"/>
            <a:ext cx="10383937" cy="56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rt-Recreation-At-Home-Museum-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11" y="267292"/>
            <a:ext cx="6400208" cy="64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7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17</Words>
  <Application>Microsoft Office PowerPoint</Application>
  <PresentationFormat>Widescreen</PresentationFormat>
  <Paragraphs>14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Baskerville Old Face</vt:lpstr>
      <vt:lpstr>Berlin Sans FB</vt:lpstr>
      <vt:lpstr>Broadway</vt:lpstr>
      <vt:lpstr>Calibri</vt:lpstr>
      <vt:lpstr>Calibri Light</vt:lpstr>
      <vt:lpstr>Jokerman</vt:lpstr>
      <vt:lpstr>Segoe UI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McDowell, Sonia</dc:creator>
  <cp:lastModifiedBy>McDowell, Sonia</cp:lastModifiedBy>
  <cp:revision>31</cp:revision>
  <dcterms:created xsi:type="dcterms:W3CDTF">2020-04-13T13:06:41Z</dcterms:created>
  <dcterms:modified xsi:type="dcterms:W3CDTF">2020-04-18T00:46:26Z</dcterms:modified>
</cp:coreProperties>
</file>